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2"/>
  </p:normalViewPr>
  <p:slideViewPr>
    <p:cSldViewPr snapToGrid="0" snapToObjects="1">
      <p:cViewPr varScale="1">
        <p:scale>
          <a:sx n="109" d="100"/>
          <a:sy n="109" d="100"/>
        </p:scale>
        <p:origin x="6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2T14:31:07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2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1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522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78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96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47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0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4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5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8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9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3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6FC62E9-6591-3A4E-ACC2-3AE1E14166D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B0DADA1-FE16-F540-B024-1DA55E229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9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oalendar.com/e/testing-center" TargetMode="External"/><Relationship Id="rId2" Type="http://schemas.openxmlformats.org/officeDocument/2006/relationships/hyperlink" Target="https://manor.edu/academics/library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6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ACD9C-DC55-5247-AEC9-218FD341B7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Setup </a:t>
            </a:r>
            <a:r>
              <a:rPr lang="en-US" dirty="0" smtClean="0"/>
              <a:t>a student test appointment </a:t>
            </a:r>
            <a:r>
              <a:rPr lang="en-US" dirty="0" smtClean="0"/>
              <a:t>for the testing center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A61A2D-1779-4A47-A2D3-B0ACDE5048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Guided with screenshots</a:t>
            </a:r>
          </a:p>
        </p:txBody>
      </p:sp>
    </p:spTree>
    <p:extLst>
      <p:ext uri="{BB962C8B-B14F-4D97-AF65-F5344CB8AC3E}">
        <p14:creationId xmlns:p14="http://schemas.microsoft.com/office/powerpoint/2010/main" val="158053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89E29-AFEA-D44F-B4E4-1006BACC3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one and </a:t>
            </a:r>
            <a:r>
              <a:rPr lang="en-US" dirty="0" smtClean="0"/>
              <a:t>Two: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8F4AF-C59E-D04E-8AAA-F61001E2C3A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Go to the </a:t>
            </a:r>
            <a:r>
              <a:rPr lang="en-US" dirty="0" smtClean="0">
                <a:hlinkClick r:id="rId2"/>
              </a:rPr>
              <a:t>Library Web Page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(www.manor.edu/academics/library/)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 Click the Link for </a:t>
            </a:r>
            <a:r>
              <a:rPr lang="en-US" dirty="0" smtClean="0">
                <a:hlinkClick r:id="rId3"/>
              </a:rPr>
              <a:t>Testing Center calendar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4891AB6-B8E7-AD4A-89F3-DA31463D3F25}"/>
                  </a:ext>
                </a:extLst>
              </p14:cNvPr>
              <p14:cNvContentPartPr/>
              <p14:nvPr/>
            </p14:nvContentPartPr>
            <p14:xfrm>
              <a:off x="7478302" y="-582143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4891AB6-B8E7-AD4A-89F3-DA31463D3F2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69302" y="-590783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15" y="3912576"/>
            <a:ext cx="5468816" cy="288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06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03A8A-1EAE-5A4F-A6AB-119520A7D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three: appointment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C7538-E869-8A45-B6E7-4BC84F60951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3. appointment screen: click on the desired time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0" y="2821318"/>
            <a:ext cx="5569132" cy="433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23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FCEDD-A3C9-F14B-A859-AE7DC50D9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Four: What you’ll 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D4F7A-C5A1-7D4F-9BA1-8675383341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05118"/>
            <a:ext cx="10363826" cy="3424107"/>
          </a:xfrm>
        </p:spPr>
        <p:txBody>
          <a:bodyPr/>
          <a:lstStyle/>
          <a:p>
            <a:r>
              <a:rPr lang="en-US" dirty="0"/>
              <a:t>4.  Confirm your </a:t>
            </a:r>
            <a:r>
              <a:rPr lang="en-US" dirty="0" smtClean="0"/>
              <a:t>selection- (IF YOU NEED TWO HOURS SIGN UP FOR TWO CONSECUTIVE BLOCKS). Confirm your selection by clicking “CONFIRM.”</a:t>
            </a:r>
            <a:endParaRPr lang="en-US" dirty="0"/>
          </a:p>
          <a:p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75025D0-7C4C-7C4B-9E42-863696228CD6}"/>
              </a:ext>
            </a:extLst>
          </p:cNvPr>
          <p:cNvCxnSpPr/>
          <p:nvPr/>
        </p:nvCxnSpPr>
        <p:spPr>
          <a:xfrm flipV="1">
            <a:off x="5922083" y="3861551"/>
            <a:ext cx="842211" cy="421105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465" y="2634899"/>
            <a:ext cx="4840652" cy="309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00539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{B8BB614F-234B-7C4F-90A9-F3EF67C7676E}tf10001073</Template>
  <TotalTime>1566</TotalTime>
  <Words>81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Tw Cen MT</vt:lpstr>
      <vt:lpstr>Droplet</vt:lpstr>
      <vt:lpstr>Setup a student test appointment for the testing center</vt:lpstr>
      <vt:lpstr>Steps one and Two:</vt:lpstr>
      <vt:lpstr>Steps three: appointment</vt:lpstr>
      <vt:lpstr>Step Four: What you’ll see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Setup an appointment in canvas</dc:title>
  <dc:creator>Julie Senecoff</dc:creator>
  <cp:lastModifiedBy>librarian</cp:lastModifiedBy>
  <cp:revision>13</cp:revision>
  <dcterms:created xsi:type="dcterms:W3CDTF">2020-10-22T14:26:31Z</dcterms:created>
  <dcterms:modified xsi:type="dcterms:W3CDTF">2022-10-19T19:21:19Z</dcterms:modified>
</cp:coreProperties>
</file>